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7"/>
  </p:notesMasterIdLst>
  <p:handoutMasterIdLst>
    <p:handoutMasterId r:id="rId28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289" r:id="rId12"/>
    <p:sldId id="290" r:id="rId13"/>
    <p:sldId id="291" r:id="rId14"/>
    <p:sldId id="285" r:id="rId15"/>
    <p:sldId id="297" r:id="rId16"/>
    <p:sldId id="298" r:id="rId17"/>
    <p:sldId id="299" r:id="rId18"/>
    <p:sldId id="316" r:id="rId19"/>
    <p:sldId id="301" r:id="rId20"/>
    <p:sldId id="300" r:id="rId21"/>
    <p:sldId id="302" r:id="rId22"/>
    <p:sldId id="303" r:id="rId23"/>
    <p:sldId id="314" r:id="rId24"/>
    <p:sldId id="315" r:id="rId25"/>
    <p:sldId id="271" r:id="rId26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26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485219A3-237B-4ED0-B94A-0525AAB5DB6C}"/>
    <pc:docChg chg="undo custSel addSld delSld modSld sldOrd">
      <pc:chgData name="Michael Megel" userId="398076c7c7b7b474" providerId="OrgId" clId="{485219A3-237B-4ED0-B94A-0525AAB5DB6C}" dt="2018-04-05T15:14:50.479" v="5991" actId="6549"/>
      <pc:docMkLst>
        <pc:docMk/>
      </pc:docMkLst>
      <pc:sldChg chg="addSp modSp">
        <pc:chgData name="Michael Megel" userId="398076c7c7b7b474" providerId="OrgId" clId="{485219A3-237B-4ED0-B94A-0525AAB5DB6C}" dt="2018-04-03T07:40:06.301" v="2" actId="20577"/>
        <pc:sldMkLst>
          <pc:docMk/>
          <pc:sldMk cId="1326273083" sldId="271"/>
        </pc:sldMkLst>
        <pc:spChg chg="mod">
          <ac:chgData name="Michael Megel" userId="398076c7c7b7b474" providerId="OrgId" clId="{485219A3-237B-4ED0-B94A-0525AAB5DB6C}" dt="2018-04-03T07:40:06.301" v="2" actId="20577"/>
          <ac:spMkLst>
            <pc:docMk/>
            <pc:sldMk cId="1326273083" sldId="271"/>
            <ac:spMk id="3" creationId="{00000000-0000-0000-0000-000000000000}"/>
          </ac:spMkLst>
        </pc:sp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7" creationId="{182F80ED-D23D-4E29-AC91-39C31BFF319E}"/>
          </ac:picMkLst>
        </pc:pic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8" creationId="{90841DE8-6388-437D-8A5D-0E5EF718A777}"/>
          </ac:picMkLst>
        </pc:picChg>
      </pc:sldChg>
      <pc:sldChg chg="delSp modSp">
        <pc:chgData name="Michael Megel" userId="398076c7c7b7b474" providerId="OrgId" clId="{485219A3-237B-4ED0-B94A-0525AAB5DB6C}" dt="2018-04-05T15:13:36.366" v="5980" actId="478"/>
        <pc:sldMkLst>
          <pc:docMk/>
          <pc:sldMk cId="300823321" sldId="283"/>
        </pc:sldMkLst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2" creationId="{0CEFCDBC-CD6B-4748-B4AD-5D2A4D47220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3" creationId="{2F398B75-24C2-4073-8FD5-87C770128A3F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4" creationId="{EBCBBE95-5F0B-4697-8F27-4E9FCE1E4895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5" creationId="{B277A6DC-0FD7-4907-A8FF-206C623AFEB4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6" creationId="{D6854C2C-8C17-4281-9C73-860281D7BAF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7" creationId="{E17F58A5-C1EE-4155-BD9D-CB04555C851A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8" creationId="{770CD403-525F-4237-B938-F382D9DA5490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9" creationId="{D72F7D75-6C99-4C1B-B17A-413CC036D28E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0" creationId="{45021DE4-6F98-4523-B197-FE341CA2BFF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1" creationId="{8DD6DD4C-9B09-4E8F-911D-0D8F8156C26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2" creationId="{739C8BB8-B5F8-4AA4-8B8D-FE5ED97B898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3" creationId="{3219DA60-5BA6-4BC0-85AC-C5C4BE17524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4" creationId="{C41DFDED-D4EB-4C85-8A66-9C0356581E22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5" creationId="{C574C3C7-7716-47AC-9787-BEC81AF38A41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6" creationId="{9936FA5F-0FCE-413A-A125-ACFFF82D0C69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7" creationId="{C007C6E8-63F7-40D4-8DD8-3521E0886286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8" creationId="{8B61F715-952C-4F36-B653-ACACAD5DD199}"/>
          </ac:spMkLst>
        </pc:spChg>
      </pc:sldChg>
      <pc:sldChg chg="modSp">
        <pc:chgData name="Michael Megel" userId="398076c7c7b7b474" providerId="OrgId" clId="{485219A3-237B-4ED0-B94A-0525AAB5DB6C}" dt="2018-04-05T15:14:15.175" v="5986" actId="20577"/>
        <pc:sldMkLst>
          <pc:docMk/>
          <pc:sldMk cId="2393242462" sldId="290"/>
        </pc:sldMkLst>
        <pc:spChg chg="mod">
          <ac:chgData name="Michael Megel" userId="398076c7c7b7b474" providerId="OrgId" clId="{485219A3-237B-4ED0-B94A-0525AAB5DB6C}" dt="2018-04-05T15:14:15.175" v="5986" actId="20577"/>
          <ac:spMkLst>
            <pc:docMk/>
            <pc:sldMk cId="2393242462" sldId="290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36.486" v="5990" actId="20577"/>
        <pc:sldMkLst>
          <pc:docMk/>
          <pc:sldMk cId="568556717" sldId="291"/>
        </pc:sldMkLst>
        <pc:spChg chg="mod">
          <ac:chgData name="Michael Megel" userId="398076c7c7b7b474" providerId="OrgId" clId="{485219A3-237B-4ED0-B94A-0525AAB5DB6C}" dt="2018-04-05T15:14:36.486" v="5990" actId="20577"/>
          <ac:spMkLst>
            <pc:docMk/>
            <pc:sldMk cId="568556717" sldId="291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50.479" v="5991" actId="6549"/>
        <pc:sldMkLst>
          <pc:docMk/>
          <pc:sldMk cId="3280760607" sldId="294"/>
        </pc:sldMkLst>
        <pc:spChg chg="mod">
          <ac:chgData name="Michael Megel" userId="398076c7c7b7b474" providerId="OrgId" clId="{485219A3-237B-4ED0-B94A-0525AAB5DB6C}" dt="2018-04-05T15:14:50.479" v="5991" actId="6549"/>
          <ac:spMkLst>
            <pc:docMk/>
            <pc:sldMk cId="3280760607" sldId="294"/>
            <ac:spMk id="5" creationId="{988B8A6B-A22D-4DAC-9BE4-25A6A50AAC6C}"/>
          </ac:spMkLst>
        </pc:spChg>
      </pc:sldChg>
      <pc:sldChg chg="addSp delSp modSp add">
        <pc:chgData name="Michael Megel" userId="398076c7c7b7b474" providerId="OrgId" clId="{485219A3-237B-4ED0-B94A-0525AAB5DB6C}" dt="2018-04-04T13:46:35.091" v="2882" actId="6549"/>
        <pc:sldMkLst>
          <pc:docMk/>
          <pc:sldMk cId="3669659332" sldId="300"/>
        </pc:sldMkLst>
        <pc:spChg chg="mod">
          <ac:chgData name="Michael Megel" userId="398076c7c7b7b474" providerId="OrgId" clId="{485219A3-237B-4ED0-B94A-0525AAB5DB6C}" dt="2018-04-03T14:41:51.070" v="1457" actId="6549"/>
          <ac:spMkLst>
            <pc:docMk/>
            <pc:sldMk cId="3669659332" sldId="300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4T13:46:35.091" v="2882" actId="6549"/>
          <ac:spMkLst>
            <pc:docMk/>
            <pc:sldMk cId="3669659332" sldId="300"/>
            <ac:spMk id="5" creationId="{5E07E241-5189-4FC4-ACF1-75C7DDED4803}"/>
          </ac:spMkLst>
        </pc:spChg>
        <pc:cxnChg chg="add del">
          <ac:chgData name="Michael Megel" userId="398076c7c7b7b474" providerId="OrgId" clId="{485219A3-237B-4ED0-B94A-0525AAB5DB6C}" dt="2018-04-03T08:24:14.072" v="112" actId="6549"/>
          <ac:cxnSpMkLst>
            <pc:docMk/>
            <pc:sldMk cId="3669659332" sldId="300"/>
            <ac:cxnSpMk id="6" creationId="{782CEDC2-1D6B-40D3-B71B-BF6E40EC8D4F}"/>
          </ac:cxnSpMkLst>
        </pc:cxnChg>
      </pc:sldChg>
      <pc:sldChg chg="addSp delSp modSp add">
        <pc:chgData name="Michael Megel" userId="398076c7c7b7b474" providerId="OrgId" clId="{485219A3-237B-4ED0-B94A-0525AAB5DB6C}" dt="2018-04-03T08:23:45.777" v="106" actId="20577"/>
        <pc:sldMkLst>
          <pc:docMk/>
          <pc:sldMk cId="3743778417" sldId="301"/>
        </pc:sldMkLst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2" creationId="{45185FD8-5E53-4E03-9CB9-1D863D463693}"/>
          </ac:spMkLst>
        </pc:spChg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5" creationId="{FCE5E557-6568-419C-8BF2-B0FF46CA8EAC}"/>
          </ac:spMkLst>
        </pc:spChg>
        <pc:spChg chg="add mod">
          <ac:chgData name="Michael Megel" userId="398076c7c7b7b474" providerId="OrgId" clId="{485219A3-237B-4ED0-B94A-0525AAB5DB6C}" dt="2018-04-03T08:20:39.941" v="22" actId="313"/>
          <ac:spMkLst>
            <pc:docMk/>
            <pc:sldMk cId="3743778417" sldId="301"/>
            <ac:spMk id="6" creationId="{05B52301-EB69-4F27-9CD3-A0DC3C0BE7B5}"/>
          </ac:spMkLst>
        </pc:spChg>
        <pc:spChg chg="add del mod">
          <ac:chgData name="Michael Megel" userId="398076c7c7b7b474" providerId="OrgId" clId="{485219A3-237B-4ED0-B94A-0525AAB5DB6C}" dt="2018-04-03T08:21:35.270" v="23" actId="20577"/>
          <ac:spMkLst>
            <pc:docMk/>
            <pc:sldMk cId="3743778417" sldId="301"/>
            <ac:spMk id="7" creationId="{B3E60481-1B3A-4692-876A-9B2B2BBE576A}"/>
          </ac:spMkLst>
        </pc:spChg>
        <pc:spChg chg="add mod">
          <ac:chgData name="Michael Megel" userId="398076c7c7b7b474" providerId="OrgId" clId="{485219A3-237B-4ED0-B94A-0525AAB5DB6C}" dt="2018-04-03T08:23:45.777" v="106" actId="20577"/>
          <ac:spMkLst>
            <pc:docMk/>
            <pc:sldMk cId="3743778417" sldId="301"/>
            <ac:spMk id="8" creationId="{841221F0-CF52-483D-97C7-B024DE1E3B1A}"/>
          </ac:spMkLst>
        </pc:spChg>
        <pc:picChg chg="add mod">
          <ac:chgData name="Michael Megel" userId="398076c7c7b7b474" providerId="OrgId" clId="{485219A3-237B-4ED0-B94A-0525AAB5DB6C}" dt="2018-04-03T08:21:35.270" v="23" actId="20577"/>
          <ac:picMkLst>
            <pc:docMk/>
            <pc:sldMk cId="3743778417" sldId="301"/>
            <ac:picMk id="10" creationId="{AED98F5D-4E73-4FBA-95F1-2C5E696A0719}"/>
          </ac:picMkLst>
        </pc:picChg>
        <pc:cxnChg chg="add">
          <ac:chgData name="Michael Megel" userId="398076c7c7b7b474" providerId="OrgId" clId="{485219A3-237B-4ED0-B94A-0525AAB5DB6C}" dt="2018-04-03T08:23:16.757" v="73" actId="20577"/>
          <ac:cxnSpMkLst>
            <pc:docMk/>
            <pc:sldMk cId="3743778417" sldId="301"/>
            <ac:cxnSpMk id="11" creationId="{8BAC4A42-E956-4246-9F50-015E4E65D303}"/>
          </ac:cxnSpMkLst>
        </pc:cxnChg>
      </pc:sldChg>
      <pc:sldChg chg="addSp modSp add">
        <pc:chgData name="Michael Megel" userId="398076c7c7b7b474" providerId="OrgId" clId="{485219A3-237B-4ED0-B94A-0525AAB5DB6C}" dt="2018-04-04T12:43:43.302" v="1708" actId="692"/>
        <pc:sldMkLst>
          <pc:docMk/>
          <pc:sldMk cId="143236694" sldId="302"/>
        </pc:sldMkLst>
        <pc:spChg chg="mod">
          <ac:chgData name="Michael Megel" userId="398076c7c7b7b474" providerId="OrgId" clId="{485219A3-237B-4ED0-B94A-0525AAB5DB6C}" dt="2018-04-03T14:41:46.411" v="1456" actId="6549"/>
          <ac:spMkLst>
            <pc:docMk/>
            <pc:sldMk cId="143236694" sldId="302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3.679" v="1409" actId="20577"/>
          <ac:spMkLst>
            <pc:docMk/>
            <pc:sldMk cId="143236694" sldId="302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3:43.302" v="1708" actId="692"/>
          <ac:picMkLst>
            <pc:docMk/>
            <pc:sldMk cId="143236694" sldId="302"/>
            <ac:picMk id="6" creationId="{64DC42EE-B06B-4E4A-84F0-18C6E300154D}"/>
          </ac:picMkLst>
        </pc:picChg>
      </pc:sldChg>
      <pc:sldChg chg="addSp modSp add">
        <pc:chgData name="Michael Megel" userId="398076c7c7b7b474" providerId="OrgId" clId="{485219A3-237B-4ED0-B94A-0525AAB5DB6C}" dt="2018-04-04T12:42:52.097" v="1703" actId="692"/>
        <pc:sldMkLst>
          <pc:docMk/>
          <pc:sldMk cId="500476911" sldId="303"/>
        </pc:sldMkLst>
        <pc:spChg chg="mod">
          <ac:chgData name="Michael Megel" userId="398076c7c7b7b474" providerId="OrgId" clId="{485219A3-237B-4ED0-B94A-0525AAB5DB6C}" dt="2018-04-03T14:41:42.597" v="1455" actId="6549"/>
          <ac:spMkLst>
            <pc:docMk/>
            <pc:sldMk cId="500476911" sldId="303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8.586" v="1411" actId="6549"/>
          <ac:spMkLst>
            <pc:docMk/>
            <pc:sldMk cId="500476911" sldId="303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2:52.097" v="1703" actId="692"/>
          <ac:picMkLst>
            <pc:docMk/>
            <pc:sldMk cId="500476911" sldId="303"/>
            <ac:picMk id="6" creationId="{9350564F-81C6-4D44-AA65-CA9784DB6E60}"/>
          </ac:picMkLst>
        </pc:picChg>
      </pc:sldChg>
      <pc:sldChg chg="addSp delSp modSp add ord">
        <pc:chgData name="Michael Megel" userId="398076c7c7b7b474" providerId="OrgId" clId="{485219A3-237B-4ED0-B94A-0525AAB5DB6C}" dt="2018-04-05T12:41:43.603" v="5908" actId="1076"/>
        <pc:sldMkLst>
          <pc:docMk/>
          <pc:sldMk cId="2835225408" sldId="304"/>
        </pc:sldMkLst>
        <pc:spChg chg="mod">
          <ac:chgData name="Michael Megel" userId="398076c7c7b7b474" providerId="OrgId" clId="{485219A3-237B-4ED0-B94A-0525AAB5DB6C}" dt="2018-04-04T14:26:41.408" v="3406" actId="20577"/>
          <ac:spMkLst>
            <pc:docMk/>
            <pc:sldMk cId="2835225408" sldId="30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5T06:35:26.828" v="5720" actId="6549"/>
          <ac:spMkLst>
            <pc:docMk/>
            <pc:sldMk cId="2835225408" sldId="304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31:28.269" v="3612" actId="478"/>
          <ac:picMkLst>
            <pc:docMk/>
            <pc:sldMk cId="2835225408" sldId="304"/>
            <ac:picMk id="6" creationId="{C47A3FE5-91E8-429C-B590-5837FCA2AE3E}"/>
          </ac:picMkLst>
        </pc:picChg>
        <pc:picChg chg="add mod">
          <ac:chgData name="Michael Megel" userId="398076c7c7b7b474" providerId="OrgId" clId="{485219A3-237B-4ED0-B94A-0525AAB5DB6C}" dt="2018-04-05T06:34:57.077" v="5688" actId="1076"/>
          <ac:picMkLst>
            <pc:docMk/>
            <pc:sldMk cId="2835225408" sldId="304"/>
            <ac:picMk id="6" creationId="{E7B3D550-F981-4A87-90FB-E6769CE03C15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7" creationId="{EC179487-D5AE-40F7-80ED-B6FF9117A6AF}"/>
          </ac:picMkLst>
        </pc:picChg>
        <pc:picChg chg="add del mod">
          <ac:chgData name="Michael Megel" userId="398076c7c7b7b474" providerId="OrgId" clId="{485219A3-237B-4ED0-B94A-0525AAB5DB6C}" dt="2018-04-05T12:40:52.436" v="5898" actId="478"/>
          <ac:picMkLst>
            <pc:docMk/>
            <pc:sldMk cId="2835225408" sldId="304"/>
            <ac:picMk id="8" creationId="{8435EE10-066D-4A6E-8731-5121B8359D39}"/>
          </ac:picMkLst>
        </pc:picChg>
        <pc:picChg chg="add del mod">
          <ac:chgData name="Michael Megel" userId="398076c7c7b7b474" providerId="OrgId" clId="{485219A3-237B-4ED0-B94A-0525AAB5DB6C}" dt="2018-04-05T06:33:34.171" v="5682" actId="1076"/>
          <ac:picMkLst>
            <pc:docMk/>
            <pc:sldMk cId="2835225408" sldId="304"/>
            <ac:picMk id="9" creationId="{834BEDAA-3C19-41FC-BEC0-D6234A6908A6}"/>
          </ac:picMkLst>
        </pc:picChg>
        <pc:picChg chg="add del mod">
          <ac:chgData name="Michael Megel" userId="398076c7c7b7b474" providerId="OrgId" clId="{485219A3-237B-4ED0-B94A-0525AAB5DB6C}" dt="2018-04-05T12:40:44.334" v="5897" actId="478"/>
          <ac:picMkLst>
            <pc:docMk/>
            <pc:sldMk cId="2835225408" sldId="304"/>
            <ac:picMk id="10" creationId="{AFDA08D5-EDF1-4D8E-A451-72EBD9C57EF8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11" creationId="{048F4F17-C010-4DC3-A239-E752FF3E8134}"/>
          </ac:picMkLst>
        </pc:picChg>
      </pc:sldChg>
      <pc:sldChg chg="addSp modSp add">
        <pc:chgData name="Michael Megel" userId="398076c7c7b7b474" providerId="OrgId" clId="{485219A3-237B-4ED0-B94A-0525AAB5DB6C}" dt="2018-04-05T06:36:09.539" v="5722" actId="790"/>
        <pc:sldMkLst>
          <pc:docMk/>
          <pc:sldMk cId="3103773135" sldId="305"/>
        </pc:sldMkLst>
        <pc:spChg chg="mod">
          <ac:chgData name="Michael Megel" userId="398076c7c7b7b474" providerId="OrgId" clId="{485219A3-237B-4ED0-B94A-0525AAB5DB6C}" dt="2018-04-05T06:24:47.470" v="5357" actId="790"/>
          <ac:spMkLst>
            <pc:docMk/>
            <pc:sldMk cId="3103773135" sldId="305"/>
            <ac:spMk id="2" creationId="{539F7CD3-3ADC-47F4-85A7-58290A298A37}"/>
          </ac:spMkLst>
        </pc:spChg>
        <pc:spChg chg="mod">
          <ac:chgData name="Michael Megel" userId="398076c7c7b7b474" providerId="OrgId" clId="{485219A3-237B-4ED0-B94A-0525AAB5DB6C}" dt="2018-04-05T06:36:09.539" v="5722" actId="790"/>
          <ac:spMkLst>
            <pc:docMk/>
            <pc:sldMk cId="3103773135" sldId="305"/>
            <ac:spMk id="5" creationId="{386682B6-ED7D-44CE-9857-55A1CF1A0546}"/>
          </ac:spMkLst>
        </pc:spChg>
        <pc:picChg chg="add mod">
          <ac:chgData name="Michael Megel" userId="398076c7c7b7b474" providerId="OrgId" clId="{485219A3-237B-4ED0-B94A-0525AAB5DB6C}" dt="2018-04-05T06:33:51.152" v="5684" actId="1076"/>
          <ac:picMkLst>
            <pc:docMk/>
            <pc:sldMk cId="3103773135" sldId="305"/>
            <ac:picMk id="6" creationId="{E8FD3175-46F2-410C-AE56-C0BA366E9B79}"/>
          </ac:picMkLst>
        </pc:picChg>
      </pc:sldChg>
      <pc:sldChg chg="modSp add del">
        <pc:chgData name="Michael Megel" userId="398076c7c7b7b474" providerId="OrgId" clId="{485219A3-237B-4ED0-B94A-0525AAB5DB6C}" dt="2018-04-05T06:35:40.847" v="5721" actId="2696"/>
        <pc:sldMkLst>
          <pc:docMk/>
          <pc:sldMk cId="177062393" sldId="306"/>
        </pc:sldMkLst>
        <pc:spChg chg="mod">
          <ac:chgData name="Michael Megel" userId="398076c7c7b7b474" providerId="OrgId" clId="{485219A3-237B-4ED0-B94A-0525AAB5DB6C}" dt="2018-04-03T15:43:58.682" v="1517" actId="20577"/>
          <ac:spMkLst>
            <pc:docMk/>
            <pc:sldMk cId="177062393" sldId="306"/>
            <ac:spMk id="5" creationId="{386682B6-ED7D-44CE-9857-55A1CF1A0546}"/>
          </ac:spMkLst>
        </pc:spChg>
      </pc:sldChg>
      <pc:sldChg chg="addSp modSp add">
        <pc:chgData name="Michael Megel" userId="398076c7c7b7b474" providerId="OrgId" clId="{485219A3-237B-4ED0-B94A-0525AAB5DB6C}" dt="2018-04-04T14:48:26.200" v="4270" actId="790"/>
        <pc:sldMkLst>
          <pc:docMk/>
          <pc:sldMk cId="1993252915" sldId="307"/>
        </pc:sldMkLst>
        <pc:spChg chg="mod">
          <ac:chgData name="Michael Megel" userId="398076c7c7b7b474" providerId="OrgId" clId="{485219A3-237B-4ED0-B94A-0525AAB5DB6C}" dt="2018-04-04T14:36:19.993" v="3876" actId="20577"/>
          <ac:spMkLst>
            <pc:docMk/>
            <pc:sldMk cId="1993252915" sldId="307"/>
            <ac:spMk id="2" creationId="{4B48C013-35EC-45FF-900C-AF45E4000CAE}"/>
          </ac:spMkLst>
        </pc:spChg>
        <pc:spChg chg="mod">
          <ac:chgData name="Michael Megel" userId="398076c7c7b7b474" providerId="OrgId" clId="{485219A3-237B-4ED0-B94A-0525AAB5DB6C}" dt="2018-04-04T14:48:26.200" v="4270" actId="790"/>
          <ac:spMkLst>
            <pc:docMk/>
            <pc:sldMk cId="1993252915" sldId="307"/>
            <ac:spMk id="5" creationId="{28261584-A067-4811-86A7-BE0CF7D5C0F4}"/>
          </ac:spMkLst>
        </pc:spChg>
        <pc:picChg chg="add mod">
          <ac:chgData name="Michael Megel" userId="398076c7c7b7b474" providerId="OrgId" clId="{485219A3-237B-4ED0-B94A-0525AAB5DB6C}" dt="2018-04-04T14:47:49.373" v="4225" actId="14100"/>
          <ac:picMkLst>
            <pc:docMk/>
            <pc:sldMk cId="1993252915" sldId="307"/>
            <ac:picMk id="6" creationId="{342DD8BD-1F39-4563-86DA-5CD360FFC1EE}"/>
          </ac:picMkLst>
        </pc:picChg>
      </pc:sldChg>
      <pc:sldChg chg="addSp delSp modSp add">
        <pc:chgData name="Michael Megel" userId="398076c7c7b7b474" providerId="OrgId" clId="{485219A3-237B-4ED0-B94A-0525AAB5DB6C}" dt="2018-04-04T12:59:32.876" v="2203" actId="20577"/>
        <pc:sldMkLst>
          <pc:docMk/>
          <pc:sldMk cId="2139491853" sldId="308"/>
        </pc:sldMkLst>
        <pc:spChg chg="add del mod">
          <ac:chgData name="Michael Megel" userId="398076c7c7b7b474" providerId="OrgId" clId="{485219A3-237B-4ED0-B94A-0525AAB5DB6C}" dt="2018-04-04T12:50:25.036" v="1921" actId="20577"/>
          <ac:spMkLst>
            <pc:docMk/>
            <pc:sldMk cId="2139491853" sldId="308"/>
            <ac:spMk id="5" creationId="{BD5BE374-4537-4A81-B020-E555952542B7}"/>
          </ac:spMkLst>
        </pc:spChg>
        <pc:spChg chg="mod">
          <ac:chgData name="Michael Megel" userId="398076c7c7b7b474" providerId="OrgId" clId="{485219A3-237B-4ED0-B94A-0525AAB5DB6C}" dt="2018-04-04T12:48:05.911" v="1886" actId="20577"/>
          <ac:spMkLst>
            <pc:docMk/>
            <pc:sldMk cId="2139491853" sldId="308"/>
            <ac:spMk id="19" creationId="{C6DB561A-8CE6-4201-8085-5643F4106230}"/>
          </ac:spMkLst>
        </pc:spChg>
        <pc:spChg chg="mod">
          <ac:chgData name="Michael Megel" userId="398076c7c7b7b474" providerId="OrgId" clId="{485219A3-237B-4ED0-B94A-0525AAB5DB6C}" dt="2018-04-04T12:59:32.876" v="2203" actId="20577"/>
          <ac:spMkLst>
            <pc:docMk/>
            <pc:sldMk cId="2139491853" sldId="308"/>
            <ac:spMk id="21" creationId="{17CBD26F-53EB-4BB9-83D7-1F838216ED92}"/>
          </ac:spMkLst>
        </pc:spChg>
        <pc:picChg chg="del">
          <ac:chgData name="Michael Megel" userId="398076c7c7b7b474" providerId="OrgId" clId="{485219A3-237B-4ED0-B94A-0525AAB5DB6C}" dt="2018-04-04T12:50:07.499" v="1920" actId="478"/>
          <ac:picMkLst>
            <pc:docMk/>
            <pc:sldMk cId="2139491853" sldId="308"/>
            <ac:picMk id="7" creationId="{B0B2F755-D095-40AC-A849-697E4324C2B5}"/>
          </ac:picMkLst>
        </pc:picChg>
        <pc:picChg chg="add mod ord">
          <ac:chgData name="Michael Megel" userId="398076c7c7b7b474" providerId="OrgId" clId="{485219A3-237B-4ED0-B94A-0525AAB5DB6C}" dt="2018-04-04T12:50:27.722" v="1922" actId="167"/>
          <ac:picMkLst>
            <pc:docMk/>
            <pc:sldMk cId="2139491853" sldId="308"/>
            <ac:picMk id="8" creationId="{CFB9D59D-6C15-4303-8127-8F8CF3E654A4}"/>
          </ac:picMkLst>
        </pc:picChg>
      </pc:sldChg>
      <pc:sldChg chg="addSp delSp modSp add">
        <pc:chgData name="Michael Megel" userId="398076c7c7b7b474" providerId="OrgId" clId="{485219A3-237B-4ED0-B94A-0525AAB5DB6C}" dt="2018-04-05T12:50:05.902" v="5978" actId="20577"/>
        <pc:sldMkLst>
          <pc:docMk/>
          <pc:sldMk cId="197868323" sldId="309"/>
        </pc:sldMkLst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2" creationId="{53ABC536-8888-44B3-A42D-101894F6FFDF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3" creationId="{061AB6DF-1947-4E91-AF16-5321BD09F9AE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6" creationId="{B2957684-5BDE-46C6-BF53-9BDC3440854E}"/>
          </ac:spMkLst>
        </pc:spChg>
        <pc:spChg chg="add mod">
          <ac:chgData name="Michael Megel" userId="398076c7c7b7b474" providerId="OrgId" clId="{485219A3-237B-4ED0-B94A-0525AAB5DB6C}" dt="2018-04-04T12:59:55.300" v="2208" actId="20577"/>
          <ac:spMkLst>
            <pc:docMk/>
            <pc:sldMk cId="197868323" sldId="309"/>
            <ac:spMk id="7" creationId="{995A9562-A475-4431-9FAE-C4A7268A4E4F}"/>
          </ac:spMkLst>
        </pc:spChg>
        <pc:spChg chg="add mod">
          <ac:chgData name="Michael Megel" userId="398076c7c7b7b474" providerId="OrgId" clId="{485219A3-237B-4ED0-B94A-0525AAB5DB6C}" dt="2018-04-05T12:50:05.902" v="5978" actId="20577"/>
          <ac:spMkLst>
            <pc:docMk/>
            <pc:sldMk cId="197868323" sldId="309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5T12:45:42.875" v="5913" actId="478"/>
          <ac:picMkLst>
            <pc:docMk/>
            <pc:sldMk cId="197868323" sldId="309"/>
            <ac:picMk id="2" creationId="{8DE50BBC-4EB9-47CF-B818-5D5E474BA5A5}"/>
          </ac:picMkLst>
        </pc:picChg>
        <pc:picChg chg="add mod">
          <ac:chgData name="Michael Megel" userId="398076c7c7b7b474" providerId="OrgId" clId="{485219A3-237B-4ED0-B94A-0525AAB5DB6C}" dt="2018-04-05T12:46:22.882" v="5920" actId="14100"/>
          <ac:picMkLst>
            <pc:docMk/>
            <pc:sldMk cId="197868323" sldId="309"/>
            <ac:picMk id="3" creationId="{B3E8874D-B966-4077-97EC-8B2A4EE57D97}"/>
          </ac:picMkLst>
        </pc:picChg>
        <pc:picChg chg="add mod">
          <ac:chgData name="Michael Megel" userId="398076c7c7b7b474" providerId="OrgId" clId="{485219A3-237B-4ED0-B94A-0525AAB5DB6C}" dt="2018-04-05T12:48:36.439" v="5925" actId="14100"/>
          <ac:picMkLst>
            <pc:docMk/>
            <pc:sldMk cId="197868323" sldId="309"/>
            <ac:picMk id="6" creationId="{F01F5119-12B7-4C3A-BBF9-705FC116B250}"/>
          </ac:picMkLst>
        </pc:picChg>
      </pc:sldChg>
      <pc:sldChg chg="addSp delSp modSp add">
        <pc:chgData name="Michael Megel" userId="398076c7c7b7b474" providerId="OrgId" clId="{485219A3-237B-4ED0-B94A-0525AAB5DB6C}" dt="2018-04-04T13:35:33.834" v="2592" actId="20577"/>
        <pc:sldMkLst>
          <pc:docMk/>
          <pc:sldMk cId="3148954608" sldId="310"/>
        </pc:sldMkLst>
        <pc:spChg chg="mod">
          <ac:chgData name="Michael Megel" userId="398076c7c7b7b474" providerId="OrgId" clId="{485219A3-237B-4ED0-B94A-0525AAB5DB6C}" dt="2018-04-04T13:35:33.834" v="2592" actId="20577"/>
          <ac:spMkLst>
            <pc:docMk/>
            <pc:sldMk cId="3148954608" sldId="310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4T13:35:01.238" v="2580" actId="478"/>
          <ac:picMkLst>
            <pc:docMk/>
            <pc:sldMk cId="3148954608" sldId="310"/>
            <ac:picMk id="2" creationId="{C13C5CCA-DB0C-47EF-B2AB-2651CD0180A1}"/>
          </ac:picMkLst>
        </pc:picChg>
        <pc:picChg chg="add mod">
          <ac:chgData name="Michael Megel" userId="398076c7c7b7b474" providerId="OrgId" clId="{485219A3-237B-4ED0-B94A-0525AAB5DB6C}" dt="2018-04-04T13:35:16.201" v="2584" actId="14100"/>
          <ac:picMkLst>
            <pc:docMk/>
            <pc:sldMk cId="3148954608" sldId="310"/>
            <ac:picMk id="3" creationId="{D6EB7E01-8683-43A3-8563-EE0601BFD672}"/>
          </ac:picMkLst>
        </pc:picChg>
      </pc:sldChg>
      <pc:sldChg chg="addSp delSp modSp add">
        <pc:chgData name="Michael Megel" userId="398076c7c7b7b474" providerId="OrgId" clId="{485219A3-237B-4ED0-B94A-0525AAB5DB6C}" dt="2018-04-04T13:44:35.368" v="2832" actId="1076"/>
        <pc:sldMkLst>
          <pc:docMk/>
          <pc:sldMk cId="336745932" sldId="311"/>
        </pc:sldMkLst>
        <pc:spChg chg="mod">
          <ac:chgData name="Michael Megel" userId="398076c7c7b7b474" providerId="OrgId" clId="{485219A3-237B-4ED0-B94A-0525AAB5DB6C}" dt="2018-04-04T13:35:43.714" v="2594" actId="1076"/>
          <ac:spMkLst>
            <pc:docMk/>
            <pc:sldMk cId="336745932" sldId="311"/>
            <ac:spMk id="2" creationId="{921AC709-5609-49B5-AF82-A78A90B364CB}"/>
          </ac:spMkLst>
        </pc:spChg>
        <pc:spChg chg="mod">
          <ac:chgData name="Michael Megel" userId="398076c7c7b7b474" providerId="OrgId" clId="{485219A3-237B-4ED0-B94A-0525AAB5DB6C}" dt="2018-04-04T13:44:27.576" v="2831" actId="20577"/>
          <ac:spMkLst>
            <pc:docMk/>
            <pc:sldMk cId="336745932" sldId="311"/>
            <ac:spMk id="5" creationId="{CD0ABED9-B8A0-41F7-B194-F40976BA3E53}"/>
          </ac:spMkLst>
        </pc:spChg>
        <pc:picChg chg="add mod ord">
          <ac:chgData name="Michael Megel" userId="398076c7c7b7b474" providerId="OrgId" clId="{485219A3-237B-4ED0-B94A-0525AAB5DB6C}" dt="2018-04-04T13:41:16.782" v="2647" actId="166"/>
          <ac:picMkLst>
            <pc:docMk/>
            <pc:sldMk cId="336745932" sldId="311"/>
            <ac:picMk id="6" creationId="{FEA8FD9E-7168-4545-85D4-0CBD4B1BD480}"/>
          </ac:picMkLst>
        </pc:picChg>
        <pc:picChg chg="add del mod">
          <ac:chgData name="Michael Megel" userId="398076c7c7b7b474" providerId="OrgId" clId="{485219A3-237B-4ED0-B94A-0525AAB5DB6C}" dt="2018-04-04T13:41:03.679" v="2642" actId="478"/>
          <ac:picMkLst>
            <pc:docMk/>
            <pc:sldMk cId="336745932" sldId="311"/>
            <ac:picMk id="7" creationId="{890889B4-7BD0-4C19-8E70-7ADC72CF2760}"/>
          </ac:picMkLst>
        </pc:picChg>
        <pc:picChg chg="add mod">
          <ac:chgData name="Michael Megel" userId="398076c7c7b7b474" providerId="OrgId" clId="{485219A3-237B-4ED0-B94A-0525AAB5DB6C}" dt="2018-04-04T13:44:35.368" v="2832" actId="1076"/>
          <ac:picMkLst>
            <pc:docMk/>
            <pc:sldMk cId="336745932" sldId="311"/>
            <ac:picMk id="8" creationId="{11F4E186-027A-40FC-8C7B-E72F8711C3AB}"/>
          </ac:picMkLst>
        </pc:picChg>
      </pc:sldChg>
      <pc:sldChg chg="addSp delSp modSp add del">
        <pc:chgData name="Michael Megel" userId="398076c7c7b7b474" providerId="OrgId" clId="{485219A3-237B-4ED0-B94A-0525AAB5DB6C}" dt="2018-04-04T13:45:22.168" v="2864" actId="20577"/>
        <pc:sldMkLst>
          <pc:docMk/>
          <pc:sldMk cId="313452128" sldId="312"/>
        </pc:sldMkLst>
        <pc:spChg chg="add del mod">
          <ac:chgData name="Michael Megel" userId="398076c7c7b7b474" providerId="OrgId" clId="{485219A3-237B-4ED0-B94A-0525AAB5DB6C}" dt="2018-04-04T13:45:05.411" v="2837" actId="20577"/>
          <ac:spMkLst>
            <pc:docMk/>
            <pc:sldMk cId="313452128" sldId="312"/>
            <ac:spMk id="5" creationId="{59B26EC0-D22B-486F-A578-910BD4AAC156}"/>
          </ac:spMkLst>
        </pc:spChg>
        <pc:spChg chg="mod">
          <ac:chgData name="Michael Megel" userId="398076c7c7b7b474" providerId="OrgId" clId="{485219A3-237B-4ED0-B94A-0525AAB5DB6C}" dt="2018-04-04T13:45:22.168" v="2864" actId="20577"/>
          <ac:spMkLst>
            <pc:docMk/>
            <pc:sldMk cId="313452128" sldId="312"/>
            <ac:spMk id="8" creationId="{841221F0-CF52-483D-97C7-B024DE1E3B1A}"/>
          </ac:spMkLst>
        </pc:spChg>
        <pc:picChg chg="add mod ord">
          <ac:chgData name="Michael Megel" userId="398076c7c7b7b474" providerId="OrgId" clId="{485219A3-237B-4ED0-B94A-0525AAB5DB6C}" dt="2018-04-04T13:45:07.490" v="2838" actId="167"/>
          <ac:picMkLst>
            <pc:docMk/>
            <pc:sldMk cId="313452128" sldId="312"/>
            <ac:picMk id="9" creationId="{D7187719-C952-427A-9336-B20EF8856D54}"/>
          </ac:picMkLst>
        </pc:picChg>
        <pc:picChg chg="del">
          <ac:chgData name="Michael Megel" userId="398076c7c7b7b474" providerId="OrgId" clId="{485219A3-237B-4ED0-B94A-0525AAB5DB6C}" dt="2018-04-04T13:45:01.859" v="2836" actId="478"/>
          <ac:picMkLst>
            <pc:docMk/>
            <pc:sldMk cId="313452128" sldId="312"/>
            <ac:picMk id="10" creationId="{AED98F5D-4E73-4FBA-95F1-2C5E696A0719}"/>
          </ac:picMkLst>
        </pc:picChg>
      </pc:sldChg>
      <pc:sldChg chg="modSp add">
        <pc:chgData name="Michael Megel" userId="398076c7c7b7b474" providerId="OrgId" clId="{485219A3-237B-4ED0-B94A-0525AAB5DB6C}" dt="2018-04-05T06:39:54.631" v="5892" actId="20577"/>
        <pc:sldMkLst>
          <pc:docMk/>
          <pc:sldMk cId="778336208" sldId="313"/>
        </pc:sldMkLst>
        <pc:spChg chg="mod">
          <ac:chgData name="Michael Megel" userId="398076c7c7b7b474" providerId="OrgId" clId="{485219A3-237B-4ED0-B94A-0525AAB5DB6C}" dt="2018-04-04T14:26:31.410" v="3388" actId="20577"/>
          <ac:spMkLst>
            <pc:docMk/>
            <pc:sldMk cId="778336208" sldId="313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5T06:39:54.631" v="5892" actId="20577"/>
          <ac:spMkLst>
            <pc:docMk/>
            <pc:sldMk cId="778336208" sldId="313"/>
            <ac:spMk id="5" creationId="{5E07E241-5189-4FC4-ACF1-75C7DDED4803}"/>
          </ac:spMkLst>
        </pc:spChg>
      </pc:sldChg>
      <pc:sldChg chg="addSp delSp modSp add">
        <pc:chgData name="Michael Megel" userId="398076c7c7b7b474" providerId="OrgId" clId="{485219A3-237B-4ED0-B94A-0525AAB5DB6C}" dt="2018-04-04T14:39:04.212" v="3899" actId="20577"/>
        <pc:sldMkLst>
          <pc:docMk/>
          <pc:sldMk cId="3427937451" sldId="314"/>
        </pc:sldMkLst>
        <pc:spChg chg="mod">
          <ac:chgData name="Michael Megel" userId="398076c7c7b7b474" providerId="OrgId" clId="{485219A3-237B-4ED0-B94A-0525AAB5DB6C}" dt="2018-04-04T13:47:52.972" v="2913" actId="20577"/>
          <ac:spMkLst>
            <pc:docMk/>
            <pc:sldMk cId="3427937451" sldId="31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4T14:39:04.212" v="3899" actId="20577"/>
          <ac:spMkLst>
            <pc:docMk/>
            <pc:sldMk cId="3427937451" sldId="314"/>
            <ac:spMk id="5" creationId="{23B69984-81E2-4C65-9545-0F7803A2BD8E}"/>
          </ac:spMkLst>
        </pc:spChg>
        <pc:picChg chg="del">
          <ac:chgData name="Michael Megel" userId="398076c7c7b7b474" providerId="OrgId" clId="{485219A3-237B-4ED0-B94A-0525AAB5DB6C}" dt="2018-04-04T13:52:15.752" v="3093" actId="478"/>
          <ac:picMkLst>
            <pc:docMk/>
            <pc:sldMk cId="3427937451" sldId="314"/>
            <ac:picMk id="6" creationId="{64DC42EE-B06B-4E4A-84F0-18C6E300154D}"/>
          </ac:picMkLst>
        </pc:picChg>
        <pc:picChg chg="add mod">
          <ac:chgData name="Michael Megel" userId="398076c7c7b7b474" providerId="OrgId" clId="{485219A3-237B-4ED0-B94A-0525AAB5DB6C}" dt="2018-04-04T14:05:01.117" v="3266" actId="692"/>
          <ac:picMkLst>
            <pc:docMk/>
            <pc:sldMk cId="3427937451" sldId="314"/>
            <ac:picMk id="7" creationId="{FC004AA9-A5DE-43A4-AF2D-E97507F6D1B2}"/>
          </ac:picMkLst>
        </pc:picChg>
        <pc:picChg chg="add mod">
          <ac:chgData name="Michael Megel" userId="398076c7c7b7b474" providerId="OrgId" clId="{485219A3-237B-4ED0-B94A-0525AAB5DB6C}" dt="2018-04-04T14:07:48.061" v="3274" actId="1076"/>
          <ac:picMkLst>
            <pc:docMk/>
            <pc:sldMk cId="3427937451" sldId="314"/>
            <ac:picMk id="8" creationId="{2F28AA62-2EBC-4734-B018-24E608635F33}"/>
          </ac:picMkLst>
        </pc:picChg>
        <pc:picChg chg="add mod">
          <ac:chgData name="Michael Megel" userId="398076c7c7b7b474" providerId="OrgId" clId="{485219A3-237B-4ED0-B94A-0525AAB5DB6C}" dt="2018-04-04T14:08:04.216" v="3277" actId="692"/>
          <ac:picMkLst>
            <pc:docMk/>
            <pc:sldMk cId="3427937451" sldId="314"/>
            <ac:picMk id="9" creationId="{27FDBABE-7DCC-4D83-B855-4FAC05E4D49C}"/>
          </ac:picMkLst>
        </pc:picChg>
      </pc:sldChg>
      <pc:sldChg chg="addSp delSp modSp add">
        <pc:chgData name="Michael Megel" userId="398076c7c7b7b474" providerId="OrgId" clId="{485219A3-237B-4ED0-B94A-0525AAB5DB6C}" dt="2018-04-04T14:17:09.971" v="3366" actId="1076"/>
        <pc:sldMkLst>
          <pc:docMk/>
          <pc:sldMk cId="4002555603" sldId="315"/>
        </pc:sldMkLst>
        <pc:spChg chg="mod">
          <ac:chgData name="Michael Megel" userId="398076c7c7b7b474" providerId="OrgId" clId="{485219A3-237B-4ED0-B94A-0525AAB5DB6C}" dt="2018-04-04T14:10:37.453" v="3348" actId="20577"/>
          <ac:spMkLst>
            <pc:docMk/>
            <pc:sldMk cId="4002555603" sldId="315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14:59.932" v="3356" actId="478"/>
          <ac:picMkLst>
            <pc:docMk/>
            <pc:sldMk cId="4002555603" sldId="315"/>
            <ac:picMk id="6" creationId="{EA38B972-189D-4E60-AD82-3FFB0C9649EF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7" creationId="{FC004AA9-A5DE-43A4-AF2D-E97507F6D1B2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8" creationId="{2F28AA62-2EBC-4734-B018-24E608635F33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9" creationId="{27FDBABE-7DCC-4D83-B855-4FAC05E4D49C}"/>
          </ac:picMkLst>
        </pc:picChg>
        <pc:picChg chg="add del mod">
          <ac:chgData name="Michael Megel" userId="398076c7c7b7b474" providerId="OrgId" clId="{485219A3-237B-4ED0-B94A-0525AAB5DB6C}" dt="2018-04-04T14:15:48.177" v="3359" actId="478"/>
          <ac:picMkLst>
            <pc:docMk/>
            <pc:sldMk cId="4002555603" sldId="315"/>
            <ac:picMk id="10" creationId="{76EDDAE3-E4BB-4149-9408-C4F86CBD15C5}"/>
          </ac:picMkLst>
        </pc:picChg>
        <pc:picChg chg="add mod">
          <ac:chgData name="Michael Megel" userId="398076c7c7b7b474" providerId="OrgId" clId="{485219A3-237B-4ED0-B94A-0525AAB5DB6C}" dt="2018-04-04T14:16:03.531" v="3364" actId="14100"/>
          <ac:picMkLst>
            <pc:docMk/>
            <pc:sldMk cId="4002555603" sldId="315"/>
            <ac:picMk id="11" creationId="{054DBF67-CD2B-40A2-88C7-1A00FAFF99E6}"/>
          </ac:picMkLst>
        </pc:picChg>
        <pc:picChg chg="add mod">
          <ac:chgData name="Michael Megel" userId="398076c7c7b7b474" providerId="OrgId" clId="{485219A3-237B-4ED0-B94A-0525AAB5DB6C}" dt="2018-04-04T14:17:09.971" v="3366" actId="1076"/>
          <ac:picMkLst>
            <pc:docMk/>
            <pc:sldMk cId="4002555603" sldId="315"/>
            <ac:picMk id="12" creationId="{4E0414DA-47E9-4C0C-97BB-1411281FAD9E}"/>
          </ac:picMkLst>
        </pc:picChg>
      </pc:sldChg>
      <pc:sldChg chg="add del">
        <pc:chgData name="Michael Megel" userId="398076c7c7b7b474" providerId="OrgId" clId="{485219A3-237B-4ED0-B94A-0525AAB5DB6C}" dt="2018-04-04T15:03:01.286" v="4887" actId="2696"/>
        <pc:sldMkLst>
          <pc:docMk/>
          <pc:sldMk cId="3971122612" sldId="316"/>
        </pc:sldMkLst>
      </pc:sldChg>
      <pc:sldChg chg="addSp delSp modSp add">
        <pc:chgData name="Michael Megel" userId="398076c7c7b7b474" providerId="OrgId" clId="{485219A3-237B-4ED0-B94A-0525AAB5DB6C}" dt="2018-04-04T14:53:38.508" v="4524" actId="1076"/>
        <pc:sldMkLst>
          <pc:docMk/>
          <pc:sldMk cId="4015028267" sldId="317"/>
        </pc:sldMkLst>
        <pc:spChg chg="mod">
          <ac:chgData name="Michael Megel" userId="398076c7c7b7b474" providerId="OrgId" clId="{485219A3-237B-4ED0-B94A-0525AAB5DB6C}" dt="2018-04-04T14:53:32.886" v="4523" actId="1076"/>
          <ac:spMkLst>
            <pc:docMk/>
            <pc:sldMk cId="4015028267" sldId="317"/>
            <ac:spMk id="5" creationId="{28261584-A067-4811-86A7-BE0CF7D5C0F4}"/>
          </ac:spMkLst>
        </pc:spChg>
        <pc:picChg chg="del">
          <ac:chgData name="Michael Megel" userId="398076c7c7b7b474" providerId="OrgId" clId="{485219A3-237B-4ED0-B94A-0525AAB5DB6C}" dt="2018-04-04T14:49:06.219" v="4280" actId="478"/>
          <ac:picMkLst>
            <pc:docMk/>
            <pc:sldMk cId="4015028267" sldId="317"/>
            <ac:picMk id="6" creationId="{342DD8BD-1F39-4563-86DA-5CD360FFC1EE}"/>
          </ac:picMkLst>
        </pc:picChg>
        <pc:picChg chg="add mod">
          <ac:chgData name="Michael Megel" userId="398076c7c7b7b474" providerId="OrgId" clId="{485219A3-237B-4ED0-B94A-0525AAB5DB6C}" dt="2018-04-04T14:49:59.797" v="4285" actId="692"/>
          <ac:picMkLst>
            <pc:docMk/>
            <pc:sldMk cId="4015028267" sldId="317"/>
            <ac:picMk id="7" creationId="{B5633FC4-B7CC-4C28-8FB6-507087037010}"/>
          </ac:picMkLst>
        </pc:picChg>
        <pc:picChg chg="add mod">
          <ac:chgData name="Michael Megel" userId="398076c7c7b7b474" providerId="OrgId" clId="{485219A3-237B-4ED0-B94A-0525AAB5DB6C}" dt="2018-04-04T14:53:38.508" v="4524" actId="1076"/>
          <ac:picMkLst>
            <pc:docMk/>
            <pc:sldMk cId="4015028267" sldId="317"/>
            <ac:picMk id="8" creationId="{744B7A37-6F3E-477D-9F33-8096AD2B489C}"/>
          </ac:picMkLst>
        </pc:picChg>
      </pc:sldChg>
      <pc:sldChg chg="addSp delSp modSp add">
        <pc:chgData name="Michael Megel" userId="398076c7c7b7b474" providerId="OrgId" clId="{485219A3-237B-4ED0-B94A-0525AAB5DB6C}" dt="2018-04-04T15:02:27.661" v="4886" actId="14100"/>
        <pc:sldMkLst>
          <pc:docMk/>
          <pc:sldMk cId="186271429" sldId="318"/>
        </pc:sldMkLst>
        <pc:spChg chg="mod">
          <ac:chgData name="Michael Megel" userId="398076c7c7b7b474" providerId="OrgId" clId="{485219A3-237B-4ED0-B94A-0525AAB5DB6C}" dt="2018-04-04T15:02:17.742" v="4884" actId="20577"/>
          <ac:spMkLst>
            <pc:docMk/>
            <pc:sldMk cId="186271429" sldId="318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4T15:02:14.132" v="4883" actId="14100"/>
          <ac:picMkLst>
            <pc:docMk/>
            <pc:sldMk cId="186271429" sldId="318"/>
            <ac:picMk id="6" creationId="{AA5F949C-5558-4AA7-9FF8-7BB78270BC8F}"/>
          </ac:picMkLst>
        </pc:picChg>
        <pc:picChg chg="del">
          <ac:chgData name="Michael Megel" userId="398076c7c7b7b474" providerId="OrgId" clId="{485219A3-237B-4ED0-B94A-0525AAB5DB6C}" dt="2018-04-04T14:54:17.413" v="4558" actId="478"/>
          <ac:picMkLst>
            <pc:docMk/>
            <pc:sldMk cId="186271429" sldId="318"/>
            <ac:picMk id="7" creationId="{B5633FC4-B7CC-4C28-8FB6-507087037010}"/>
          </ac:picMkLst>
        </pc:picChg>
        <pc:picChg chg="del">
          <ac:chgData name="Michael Megel" userId="398076c7c7b7b474" providerId="OrgId" clId="{485219A3-237B-4ED0-B94A-0525AAB5DB6C}" dt="2018-04-04T14:56:57.397" v="4689" actId="478"/>
          <ac:picMkLst>
            <pc:docMk/>
            <pc:sldMk cId="186271429" sldId="318"/>
            <ac:picMk id="8" creationId="{744B7A37-6F3E-477D-9F33-8096AD2B489C}"/>
          </ac:picMkLst>
        </pc:picChg>
        <pc:picChg chg="add mod">
          <ac:chgData name="Michael Megel" userId="398076c7c7b7b474" providerId="OrgId" clId="{485219A3-237B-4ED0-B94A-0525AAB5DB6C}" dt="2018-04-04T15:02:22.932" v="4885" actId="14100"/>
          <ac:picMkLst>
            <pc:docMk/>
            <pc:sldMk cId="186271429" sldId="318"/>
            <ac:picMk id="9" creationId="{8FBF2102-D593-459A-AE01-9110B43EB199}"/>
          </ac:picMkLst>
        </pc:picChg>
        <pc:picChg chg="add mod">
          <ac:chgData name="Michael Megel" userId="398076c7c7b7b474" providerId="OrgId" clId="{485219A3-237B-4ED0-B94A-0525AAB5DB6C}" dt="2018-04-04T15:02:27.661" v="4886" actId="14100"/>
          <ac:picMkLst>
            <pc:docMk/>
            <pc:sldMk cId="186271429" sldId="318"/>
            <ac:picMk id="10" creationId="{A107F021-CFA5-47C7-9A9C-06F160232CFF}"/>
          </ac:picMkLst>
        </pc:picChg>
      </pc:sldChg>
      <pc:sldChg chg="addSp delSp modSp add">
        <pc:chgData name="Michael Megel" userId="398076c7c7b7b474" providerId="OrgId" clId="{485219A3-237B-4ED0-B94A-0525AAB5DB6C}" dt="2018-04-05T06:24:25.570" v="5356" actId="1076"/>
        <pc:sldMkLst>
          <pc:docMk/>
          <pc:sldMk cId="1772174184" sldId="319"/>
        </pc:sldMkLst>
        <pc:spChg chg="mod">
          <ac:chgData name="Michael Megel" userId="398076c7c7b7b474" providerId="OrgId" clId="{485219A3-237B-4ED0-B94A-0525AAB5DB6C}" dt="2018-04-05T06:22:08.212" v="5338" actId="20577"/>
          <ac:spMkLst>
            <pc:docMk/>
            <pc:sldMk cId="1772174184" sldId="319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5T06:24:25.570" v="5356" actId="1076"/>
          <ac:picMkLst>
            <pc:docMk/>
            <pc:sldMk cId="1772174184" sldId="319"/>
            <ac:picMk id="6" creationId="{66B34823-3A74-4CA6-B490-012D59DACC27}"/>
          </ac:picMkLst>
        </pc:picChg>
        <pc:picChg chg="del">
          <ac:chgData name="Michael Megel" userId="398076c7c7b7b474" providerId="OrgId" clId="{485219A3-237B-4ED0-B94A-0525AAB5DB6C}" dt="2018-04-04T15:03:22.308" v="4898" actId="478"/>
          <ac:picMkLst>
            <pc:docMk/>
            <pc:sldMk cId="1772174184" sldId="319"/>
            <ac:picMk id="6" creationId="{AA5F949C-5558-4AA7-9FF8-7BB78270BC8F}"/>
          </ac:picMkLst>
        </pc:picChg>
        <pc:picChg chg="add mod">
          <ac:chgData name="Michael Megel" userId="398076c7c7b7b474" providerId="OrgId" clId="{485219A3-237B-4ED0-B94A-0525AAB5DB6C}" dt="2018-04-05T06:23:17.834" v="5349" actId="14100"/>
          <ac:picMkLst>
            <pc:docMk/>
            <pc:sldMk cId="1772174184" sldId="319"/>
            <ac:picMk id="7" creationId="{975E617A-03B0-4AF6-9368-FAB7DD57872E}"/>
          </ac:picMkLst>
        </pc:picChg>
        <pc:picChg chg="add mod">
          <ac:chgData name="Michael Megel" userId="398076c7c7b7b474" providerId="OrgId" clId="{485219A3-237B-4ED0-B94A-0525AAB5DB6C}" dt="2018-04-05T06:24:18.081" v="5354" actId="1076"/>
          <ac:picMkLst>
            <pc:docMk/>
            <pc:sldMk cId="1772174184" sldId="319"/>
            <ac:picMk id="8" creationId="{EBA13321-3D16-42FE-967F-4EBBD3FEF076}"/>
          </ac:picMkLst>
        </pc:picChg>
        <pc:picChg chg="del">
          <ac:chgData name="Michael Megel" userId="398076c7c7b7b474" providerId="OrgId" clId="{485219A3-237B-4ED0-B94A-0525AAB5DB6C}" dt="2018-04-04T15:03:20.916" v="4896" actId="478"/>
          <ac:picMkLst>
            <pc:docMk/>
            <pc:sldMk cId="1772174184" sldId="319"/>
            <ac:picMk id="9" creationId="{8FBF2102-D593-459A-AE01-9110B43EB199}"/>
          </ac:picMkLst>
        </pc:picChg>
        <pc:picChg chg="del">
          <ac:chgData name="Michael Megel" userId="398076c7c7b7b474" providerId="OrgId" clId="{485219A3-237B-4ED0-B94A-0525AAB5DB6C}" dt="2018-04-04T15:03:21.356" v="4897" actId="478"/>
          <ac:picMkLst>
            <pc:docMk/>
            <pc:sldMk cId="1772174184" sldId="319"/>
            <ac:picMk id="10" creationId="{A107F021-CFA5-47C7-9A9C-06F160232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de-de/dynamics365/business-central/dev-itpro/developer/devenv-work-with-translation-files" TargetMode="External"/><Relationship Id="rId2" Type="http://schemas.openxmlformats.org/officeDocument/2006/relationships/hyperlink" Target="https://en.wikipedia.org/wiki/XLIFF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developer.microsoft.com/de-de/windows/develop/multilingual-app-toolki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7451A5C-8E0D-4A5E-9210-57D2FFBC16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Microsoft AL Page Design</a:t>
            </a:r>
          </a:p>
          <a:p>
            <a:r>
              <a:rPr lang="de-DE" dirty="0"/>
              <a:t>Page Properties</a:t>
            </a:r>
          </a:p>
          <a:p>
            <a:r>
              <a:rPr lang="de-DE" dirty="0"/>
              <a:t>Layout, Action, Triggers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10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Pages in 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DF0D7AB-516F-4DA4-969A-1835F630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Properties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D4F43-A13D-4B96-A836-F3184A22EA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DD3324-F908-4259-B759-DCB497632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11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7DEAFF-6C84-479D-8E5A-7FC8E4C64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PageType</a:t>
            </a:r>
            <a:endParaRPr lang="de-DE" dirty="0"/>
          </a:p>
          <a:p>
            <a:pPr lvl="1"/>
            <a:r>
              <a:rPr lang="de-DE" i="1" dirty="0"/>
              <a:t>Card, List, </a:t>
            </a:r>
            <a:r>
              <a:rPr lang="de-DE" i="1" dirty="0" err="1"/>
              <a:t>RoleCenter</a:t>
            </a:r>
            <a:r>
              <a:rPr lang="de-DE" i="1" dirty="0"/>
              <a:t>, Card Part, List Part, </a:t>
            </a:r>
            <a:r>
              <a:rPr lang="de-DE" b="1" i="1" dirty="0"/>
              <a:t>API</a:t>
            </a:r>
            <a:r>
              <a:rPr lang="de-DE" i="1" dirty="0"/>
              <a:t>, …</a:t>
            </a:r>
          </a:p>
          <a:p>
            <a:pPr lvl="1"/>
            <a:endParaRPr lang="de-DE" i="1" dirty="0"/>
          </a:p>
          <a:p>
            <a:r>
              <a:rPr lang="de-DE" dirty="0" err="1"/>
              <a:t>SourceTable</a:t>
            </a:r>
            <a:r>
              <a:rPr lang="de-DE" dirty="0"/>
              <a:t> / </a:t>
            </a:r>
            <a:r>
              <a:rPr lang="en-US" dirty="0" err="1"/>
              <a:t>SourceTableView</a:t>
            </a:r>
            <a:endParaRPr lang="de-DE" b="1" i="1" dirty="0"/>
          </a:p>
          <a:p>
            <a:pPr lvl="1"/>
            <a:r>
              <a:rPr lang="en-US" i="1" dirty="0" err="1"/>
              <a:t>SourceTableView</a:t>
            </a:r>
            <a:r>
              <a:rPr lang="en-US" i="1" dirty="0"/>
              <a:t> = order(ascending) where (Code = </a:t>
            </a:r>
            <a:r>
              <a:rPr lang="en-US" i="1" dirty="0" err="1"/>
              <a:t>const</a:t>
            </a:r>
            <a:r>
              <a:rPr lang="en-US" i="1" dirty="0"/>
              <a:t>(‘PROD'));</a:t>
            </a:r>
          </a:p>
          <a:p>
            <a:pPr lvl="1"/>
            <a:endParaRPr lang="de-DE" dirty="0"/>
          </a:p>
          <a:p>
            <a:r>
              <a:rPr lang="de-DE" dirty="0" err="1"/>
              <a:t>ApplicationArea</a:t>
            </a:r>
            <a:r>
              <a:rPr lang="de-DE" dirty="0"/>
              <a:t> 		</a:t>
            </a:r>
            <a:r>
              <a:rPr lang="de-DE" b="1" i="1" dirty="0" err="1"/>
              <a:t>Application</a:t>
            </a:r>
            <a:r>
              <a:rPr lang="de-DE" b="1" i="1" dirty="0"/>
              <a:t> Area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endParaRPr lang="de-DE" i="1" dirty="0"/>
          </a:p>
          <a:p>
            <a:pPr lvl="1"/>
            <a:endParaRPr lang="de-DE" i="1" dirty="0"/>
          </a:p>
          <a:p>
            <a:r>
              <a:rPr lang="de-DE" dirty="0" err="1"/>
              <a:t>UsageCategory</a:t>
            </a:r>
            <a:r>
              <a:rPr lang="de-DE" dirty="0"/>
              <a:t>		</a:t>
            </a:r>
            <a:r>
              <a:rPr lang="de-DE" b="1" i="1" dirty="0"/>
              <a:t>Department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None, Lists, Tasks, </a:t>
            </a:r>
            <a:r>
              <a:rPr lang="de-DE" i="1" dirty="0" err="1"/>
              <a:t>ReportsAndAnalysis</a:t>
            </a:r>
            <a:r>
              <a:rPr lang="de-DE" i="1" dirty="0"/>
              <a:t>, </a:t>
            </a:r>
            <a:r>
              <a:rPr lang="de-DE" i="1" dirty="0" err="1"/>
              <a:t>Documents</a:t>
            </a:r>
            <a:r>
              <a:rPr lang="de-DE" i="1" dirty="0"/>
              <a:t>, </a:t>
            </a:r>
            <a:r>
              <a:rPr lang="de-DE" i="1" dirty="0" err="1"/>
              <a:t>History</a:t>
            </a:r>
            <a:r>
              <a:rPr lang="de-DE" i="1" dirty="0"/>
              <a:t>, Administration</a:t>
            </a:r>
            <a:endParaRPr lang="de-DE" dirty="0"/>
          </a:p>
          <a:p>
            <a:pPr lvl="1"/>
            <a:endParaRPr lang="de-DE" i="1" dirty="0"/>
          </a:p>
          <a:p>
            <a:r>
              <a:rPr lang="de-DE" dirty="0" err="1"/>
              <a:t>CardPageId</a:t>
            </a:r>
            <a:endParaRPr lang="de-DE" dirty="0"/>
          </a:p>
          <a:p>
            <a:endParaRPr lang="de-DE" i="1" dirty="0"/>
          </a:p>
          <a:p>
            <a:pPr lvl="1"/>
            <a:endParaRPr lang="de-DE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80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EDDFC8-B4F6-4E9A-B8E5-C8E1006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/ Page Extension - Triggers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250B7-6BC0-47A8-A9B5-472726D95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8E4AB-5E65-4CF1-B49F-8D4FE25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12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CC23A4-1C6E-4722-AEF1-96024F05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- Triggers 		</a:t>
            </a:r>
            <a:r>
              <a:rPr lang="en-US" i="1" dirty="0"/>
              <a:t>(Picture 1)</a:t>
            </a:r>
          </a:p>
          <a:p>
            <a:pPr lvl="1"/>
            <a:r>
              <a:rPr lang="en-US" dirty="0"/>
              <a:t>Same Triggers as in C/Side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Extension - Triggers 	</a:t>
            </a:r>
            <a:r>
              <a:rPr lang="en-US" i="1" dirty="0"/>
              <a:t>(Picture 2)</a:t>
            </a:r>
          </a:p>
          <a:p>
            <a:pPr lvl="1"/>
            <a:r>
              <a:rPr lang="en-US" dirty="0"/>
              <a:t>less Triggers as Pages</a:t>
            </a:r>
          </a:p>
          <a:p>
            <a:pPr lvl="1"/>
            <a:r>
              <a:rPr lang="en-US" dirty="0"/>
              <a:t>Microsoft: </a:t>
            </a:r>
            <a:r>
              <a:rPr lang="en-US" i="1" dirty="0"/>
              <a:t>“…triggers are called "closer" to the original trigger than the events…”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36355F-812D-4309-9623-9728EC7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43" y="1440000"/>
            <a:ext cx="3142857" cy="2171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489E47-07C9-40ED-8E72-ECBA3B0C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43" y="4099565"/>
            <a:ext cx="3142857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EFEFF7C-B96F-4293-8AA2-0DD108FF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Actions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9BA35-5AD5-4862-9541-A6D59AD55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BFA023-24D1-4E61-9AE9-1E24711D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F7C5B0-A312-41D1-9394-9DCA73C91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Properties 	</a:t>
            </a:r>
            <a:r>
              <a:rPr lang="de-DE" i="1" dirty="0" err="1"/>
              <a:t>equal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C/Side</a:t>
            </a:r>
          </a:p>
          <a:p>
            <a:pPr lvl="1"/>
            <a:r>
              <a:rPr lang="de-DE" dirty="0"/>
              <a:t>Image</a:t>
            </a:r>
          </a:p>
          <a:p>
            <a:pPr lvl="1"/>
            <a:r>
              <a:rPr lang="de-DE" dirty="0" err="1"/>
              <a:t>Promoted</a:t>
            </a:r>
            <a:r>
              <a:rPr lang="de-DE" dirty="0"/>
              <a:t> / </a:t>
            </a:r>
            <a:r>
              <a:rPr lang="de-DE" dirty="0" err="1"/>
              <a:t>PromotedOnly</a:t>
            </a:r>
            <a:r>
              <a:rPr lang="de-DE" dirty="0"/>
              <a:t> / </a:t>
            </a:r>
            <a:r>
              <a:rPr lang="de-DE" dirty="0" err="1"/>
              <a:t>PromotedIsBig</a:t>
            </a:r>
            <a:r>
              <a:rPr lang="de-DE" dirty="0"/>
              <a:t> / </a:t>
            </a:r>
            <a:r>
              <a:rPr lang="de-DE" dirty="0" err="1"/>
              <a:t>PromotedCategory</a:t>
            </a:r>
            <a:endParaRPr lang="de-DE" dirty="0"/>
          </a:p>
          <a:p>
            <a:pPr lvl="1"/>
            <a:r>
              <a:rPr lang="de-DE" dirty="0" err="1"/>
              <a:t>Ellipsis</a:t>
            </a:r>
            <a:endParaRPr lang="de-DE" dirty="0"/>
          </a:p>
          <a:p>
            <a:pPr lvl="1"/>
            <a:r>
              <a:rPr lang="de-DE" dirty="0" err="1"/>
              <a:t>ApplicationArea</a:t>
            </a:r>
            <a:br>
              <a:rPr lang="de-DE" dirty="0"/>
            </a:br>
            <a:br>
              <a:rPr lang="de-DE" dirty="0"/>
            </a:br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InFooterBar</a:t>
            </a:r>
            <a:r>
              <a:rPr lang="de-DE" dirty="0"/>
              <a:t>	</a:t>
            </a:r>
            <a:r>
              <a:rPr lang="de-DE" i="1" dirty="0"/>
              <a:t>(Wizards)</a:t>
            </a:r>
          </a:p>
          <a:p>
            <a:pPr lvl="1"/>
            <a:r>
              <a:rPr lang="en-US" dirty="0" err="1"/>
              <a:t>RunObject</a:t>
            </a:r>
            <a:r>
              <a:rPr lang="en-US" dirty="0"/>
              <a:t> &amp; </a:t>
            </a:r>
            <a:r>
              <a:rPr lang="en-US" dirty="0" err="1"/>
              <a:t>RunPageView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RunObject</a:t>
            </a:r>
            <a:r>
              <a:rPr lang="en-US" i="1" dirty="0"/>
              <a:t> = page “Target Page”</a:t>
            </a:r>
            <a:br>
              <a:rPr lang="en-US" i="1" dirty="0"/>
            </a:br>
            <a:r>
              <a:rPr lang="en-US" i="1" dirty="0" err="1"/>
              <a:t>RunPageView</a:t>
            </a:r>
            <a:r>
              <a:rPr lang="en-US" i="1" dirty="0"/>
              <a:t> = order(ascending) where(“Target Rec Field" = field(“Source Field"));</a:t>
            </a:r>
          </a:p>
          <a:p>
            <a:pPr lvl="1"/>
            <a:endParaRPr lang="en-US" dirty="0"/>
          </a:p>
          <a:p>
            <a:r>
              <a:rPr lang="en-US" dirty="0"/>
              <a:t>Trigger</a:t>
            </a:r>
          </a:p>
          <a:p>
            <a:pPr lvl="1"/>
            <a:r>
              <a:rPr lang="de-DE" dirty="0" err="1"/>
              <a:t>OnAction</a:t>
            </a:r>
            <a:r>
              <a:rPr lang="de-DE" dirty="0"/>
              <a:t>();</a:t>
            </a:r>
          </a:p>
          <a:p>
            <a:pPr lvl="1"/>
            <a:endParaRPr lang="en-US" dirty="0"/>
          </a:p>
          <a:p>
            <a:pPr lvl="1"/>
            <a:endParaRPr lang="de-DE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9207-3EE2-4154-9AC4-C2ADD52D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5" y="1440000"/>
            <a:ext cx="3838095" cy="17756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CE0D61-1509-4168-90DE-3E3AF1FD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5" y="3280000"/>
            <a:ext cx="3838095" cy="3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235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DDAA01-410E-4845-8909-1A14D0DA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Multi Language Properties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20E621F-8ED3-4CE3-94E1-6E3876AC30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C1C371-181B-4E46-912F-70794A855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5EF13D9-4C3D-411E-B555-A2F6F202F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CaptionML</a:t>
            </a:r>
            <a:r>
              <a:rPr lang="en-US" dirty="0"/>
              <a:t>, </a:t>
            </a:r>
            <a:r>
              <a:rPr lang="en-US" dirty="0" err="1"/>
              <a:t>TooltipML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InstructionalTextML</a:t>
            </a:r>
            <a:r>
              <a:rPr lang="en-US" dirty="0"/>
              <a:t>, …</a:t>
            </a:r>
          </a:p>
          <a:p>
            <a:pPr lvl="1"/>
            <a:r>
              <a:rPr lang="en-US" dirty="0"/>
              <a:t>Deprecated</a:t>
            </a:r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XLIFF</a:t>
            </a:r>
            <a:endParaRPr lang="en-US" dirty="0"/>
          </a:p>
          <a:p>
            <a:pPr lvl="1"/>
            <a:r>
              <a:rPr lang="en-US" dirty="0"/>
              <a:t>XML Localization Interchange File Format</a:t>
            </a:r>
          </a:p>
          <a:p>
            <a:pPr lvl="1"/>
            <a:r>
              <a:rPr lang="en-US" dirty="0">
                <a:hlinkClick r:id="rId3"/>
              </a:rPr>
              <a:t>Working with Translation Files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Editor</a:t>
            </a:r>
          </a:p>
          <a:p>
            <a:pPr lvl="1"/>
            <a:r>
              <a:rPr lang="en-US" dirty="0">
                <a:hlinkClick r:id="rId4"/>
              </a:rPr>
              <a:t>Multilingual App</a:t>
            </a:r>
            <a:br>
              <a:rPr lang="en-US" dirty="0">
                <a:hlinkClick r:id="rId4"/>
              </a:rPr>
            </a:br>
            <a:r>
              <a:rPr lang="en-US" dirty="0">
                <a:hlinkClick r:id="rId4"/>
              </a:rPr>
              <a:t>Toolkit 4.0 Editor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DCB4DF-C6A8-4356-BB75-3B548D752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286" y="1440000"/>
            <a:ext cx="7285714" cy="23809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48E3BD-2C4A-4408-AB91-98EDEFD01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381" y="3993550"/>
            <a:ext cx="8647619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07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AED98F5D-4E73-4FBA-95F1-2C5E696A07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New Pages</a:t>
            </a:r>
          </a:p>
          <a:p>
            <a:r>
              <a:rPr lang="en-US" dirty="0"/>
              <a:t>New Extensions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7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Favorite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“Customer”, “Item”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Card Page </a:t>
            </a:r>
            <a:r>
              <a:rPr lang="en-US" dirty="0"/>
              <a:t>and a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Page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(Card) for Table Extension </a:t>
            </a:r>
            <a:r>
              <a:rPr lang="en-US" i="1" dirty="0"/>
              <a:t>“Customer”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(Card) for Table Extension </a:t>
            </a:r>
            <a:r>
              <a:rPr lang="en-US" i="1" dirty="0"/>
              <a:t>“Item”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5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Card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Card Page </a:t>
            </a:r>
            <a:r>
              <a:rPr lang="en-US" b="1" i="1" dirty="0"/>
              <a:t>„Beer Category Card [CC]“	ID: 50201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Card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Documents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group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  <a:p>
            <a:pPr lvl="1"/>
            <a:endParaRPr lang="en-US" b="1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DC42EE-B06B-4E4A-84F0-18C6E300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3" y="1849604"/>
            <a:ext cx="5858337" cy="193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236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List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List Page </a:t>
            </a:r>
            <a:r>
              <a:rPr lang="en-US" b="1" i="1" dirty="0"/>
              <a:t>„Beer Category List [CC]“	ID: 50202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List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Lists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 err="1"/>
              <a:t>CardPageId</a:t>
            </a:r>
            <a:r>
              <a:rPr lang="en-US" dirty="0"/>
              <a:t>      	</a:t>
            </a:r>
            <a:r>
              <a:rPr lang="en-US" i="1" dirty="0"/>
              <a:t>"Beer Category Card [CC]“</a:t>
            </a:r>
          </a:p>
          <a:p>
            <a:pPr lvl="1"/>
            <a:endParaRPr lang="en-US" i="1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repeater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50564F-81C6-4D44-AA65-CA9784DB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13" y="1856637"/>
            <a:ext cx="5930787" cy="31447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0476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„Item Card [CC]“ </a:t>
            </a:r>
            <a:r>
              <a:rPr lang="en-US" i="1" dirty="0"/>
              <a:t>extends </a:t>
            </a:r>
            <a:r>
              <a:rPr lang="en-US" b="1" i="1" dirty="0"/>
              <a:t>“Item Card”	ID: 50200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“Beer” behind the “Item”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</a:t>
            </a:r>
          </a:p>
          <a:p>
            <a:pPr lvl="1"/>
            <a:r>
              <a:rPr lang="en-US" dirty="0"/>
              <a:t>Hide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Group“ &amp; „Beer </a:t>
            </a:r>
            <a:r>
              <a:rPr lang="de-DE" dirty="0" err="1"/>
              <a:t>Category</a:t>
            </a:r>
            <a:r>
              <a:rPr lang="de-DE" dirty="0"/>
              <a:t> Group Name“,</a:t>
            </a:r>
            <a:br>
              <a:rPr lang="de-DE" dirty="0"/>
            </a:b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item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„Beer Item“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de-DE" dirty="0"/>
              <a:t>Use Properties:</a:t>
            </a:r>
            <a:br>
              <a:rPr lang="de-DE" dirty="0"/>
            </a:br>
            <a:r>
              <a:rPr lang="de-DE" i="1" dirty="0" err="1"/>
              <a:t>CaptionML</a:t>
            </a:r>
            <a:r>
              <a:rPr lang="de-DE" i="1" dirty="0"/>
              <a:t>, </a:t>
            </a:r>
            <a:r>
              <a:rPr lang="de-DE" i="1" dirty="0" err="1"/>
              <a:t>ApplicationArea</a:t>
            </a:r>
            <a:r>
              <a:rPr lang="de-DE" i="1" dirty="0"/>
              <a:t>, Visible, </a:t>
            </a:r>
            <a:br>
              <a:rPr lang="de-DE" i="1" dirty="0"/>
            </a:br>
            <a:r>
              <a:rPr lang="de-DE" i="1" dirty="0" err="1"/>
              <a:t>RunObject</a:t>
            </a:r>
            <a:r>
              <a:rPr lang="de-DE" i="1" dirty="0"/>
              <a:t>, </a:t>
            </a:r>
            <a:r>
              <a:rPr lang="de-DE" i="1" dirty="0" err="1"/>
              <a:t>RunObjectView</a:t>
            </a:r>
            <a:r>
              <a:rPr lang="de-DE" i="1" dirty="0"/>
              <a:t>, </a:t>
            </a:r>
            <a:r>
              <a:rPr lang="de-DE" i="1" dirty="0" err="1"/>
              <a:t>Promoted</a:t>
            </a:r>
            <a:r>
              <a:rPr lang="de-DE" i="1" dirty="0"/>
              <a:t>, Image</a:t>
            </a:r>
            <a:endParaRPr lang="en-US" b="1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04AA9-A5DE-43A4-AF2D-E97507F6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9" y="1893639"/>
            <a:ext cx="5646581" cy="2457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28AA62-2EBC-4734-B018-24E60863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19" y="5069734"/>
            <a:ext cx="2487917" cy="1338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FDBABE-7DCC-4D83-B855-4FAC05E4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9" y="5422409"/>
            <a:ext cx="2734221" cy="985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793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„Customer Card [CC]“ </a:t>
            </a:r>
            <a:r>
              <a:rPr lang="en-US" i="1" dirty="0"/>
              <a:t>extends </a:t>
            </a:r>
            <a:r>
              <a:rPr lang="en-US" b="1" i="1" dirty="0"/>
              <a:t>“Customer Card”	ID: 50201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</a:t>
            </a:r>
            <a:r>
              <a:rPr lang="de-DE" dirty="0" err="1"/>
              <a:t>Favorite</a:t>
            </a:r>
            <a:r>
              <a:rPr lang="de-DE" dirty="0"/>
              <a:t> Beer</a:t>
            </a:r>
            <a:r>
              <a:rPr lang="en-US" dirty="0"/>
              <a:t>” behind the “General”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 from record “Customer”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en-US" dirty="0"/>
              <a:t>Add an action to show the possible “</a:t>
            </a:r>
            <a:r>
              <a:rPr lang="de-DE" dirty="0"/>
              <a:t>Beer Items“</a:t>
            </a: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4DBF67-CD2B-40A2-88C7-1A00FAF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57" y="1921605"/>
            <a:ext cx="5174943" cy="2853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0414DA-47E9-4C0C-97BB-1411281F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76" y="5017593"/>
            <a:ext cx="2409524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Language &amp; Types (Re-Cap)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Pages, Page Extensions (Re-Cap)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Page Properties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Page Actions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Page</a:t>
            </a:r>
          </a:p>
          <a:p>
            <a:r>
              <a:rPr lang="en-US" dirty="0"/>
              <a:t>Page Extension</a:t>
            </a:r>
          </a:p>
          <a:p>
            <a:r>
              <a:rPr lang="en-US" dirty="0"/>
              <a:t>Page Customization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page   &lt;</a:t>
            </a:r>
            <a:r>
              <a:rPr lang="en-US" dirty="0"/>
              <a:t>ID&gt;   „&lt;Unique Name&gt;“</a:t>
            </a:r>
          </a:p>
          <a:p>
            <a:pPr lvl="1"/>
            <a:endParaRPr lang="en-US" dirty="0"/>
          </a:p>
          <a:p>
            <a:r>
              <a:rPr lang="en-US" dirty="0"/>
              <a:t>Content Structure</a:t>
            </a:r>
          </a:p>
          <a:p>
            <a:pPr lvl="1"/>
            <a:r>
              <a:rPr lang="en-US" dirty="0"/>
              <a:t>Page Properties</a:t>
            </a:r>
          </a:p>
          <a:p>
            <a:pPr lvl="1"/>
            <a:r>
              <a:rPr lang="en-US" dirty="0"/>
              <a:t>Layout Section</a:t>
            </a:r>
          </a:p>
          <a:p>
            <a:pPr lvl="1"/>
            <a:r>
              <a:rPr lang="en-US" dirty="0"/>
              <a:t>Actions Section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  <a:p>
            <a:pPr lvl="1"/>
            <a:endParaRPr lang="en-US" dirty="0"/>
          </a:p>
          <a:p>
            <a:r>
              <a:rPr lang="en-US" dirty="0"/>
              <a:t>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Areas  Groups  </a:t>
            </a:r>
            <a:r>
              <a:rPr lang="en-US" i="1" dirty="0">
                <a:sym typeface="Wingdings" panose="05000000000000000000" pitchFamily="2" charset="2"/>
              </a:rPr>
              <a:t>Group-Properties</a:t>
            </a:r>
            <a:r>
              <a:rPr lang="en-US" dirty="0">
                <a:sym typeface="Wingdings" panose="05000000000000000000" pitchFamily="2" charset="2"/>
              </a:rPr>
              <a:t> &amp; Fields  </a:t>
            </a:r>
            <a:r>
              <a:rPr lang="en-US" i="1" dirty="0">
                <a:sym typeface="Wingdings" panose="05000000000000000000" pitchFamily="2" charset="2"/>
              </a:rPr>
              <a:t>Field-Properties </a:t>
            </a:r>
            <a:r>
              <a:rPr lang="en-US" dirty="0">
                <a:sym typeface="Wingdings" panose="05000000000000000000" pitchFamily="2" charset="2"/>
              </a:rPr>
              <a:t>&amp; Triggers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Areas  </a:t>
            </a:r>
            <a:r>
              <a:rPr lang="en-US" i="1" dirty="0">
                <a:sym typeface="Wingdings" panose="05000000000000000000" pitchFamily="2" charset="2"/>
              </a:rPr>
              <a:t>Area-Properties </a:t>
            </a:r>
            <a:r>
              <a:rPr lang="en-US" dirty="0">
                <a:sym typeface="Wingdings" panose="05000000000000000000" pitchFamily="2" charset="2"/>
              </a:rPr>
              <a:t>&amp; Actions  </a:t>
            </a:r>
            <a:r>
              <a:rPr lang="en-US" i="1" dirty="0">
                <a:sym typeface="Wingdings" panose="05000000000000000000" pitchFamily="2" charset="2"/>
              </a:rPr>
              <a:t>Action-Properties</a:t>
            </a:r>
            <a:r>
              <a:rPr lang="en-US" dirty="0">
                <a:sym typeface="Wingdings" panose="05000000000000000000" pitchFamily="2" charset="2"/>
              </a:rPr>
              <a:t> &amp; 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E1377F-C1DD-4DDB-A4DF-AE748B70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01" y="1080000"/>
            <a:ext cx="3412800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67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pageextension</a:t>
            </a:r>
            <a:r>
              <a:rPr lang="en-US" b="1" dirty="0"/>
              <a:t>   &lt;</a:t>
            </a:r>
            <a:r>
              <a:rPr lang="en-US" dirty="0"/>
              <a:t>ID&gt;   “&lt;Unique Name&gt;”   </a:t>
            </a:r>
            <a:r>
              <a:rPr lang="en-US" b="1" dirty="0"/>
              <a:t>extends</a:t>
            </a:r>
            <a:r>
              <a:rPr lang="en-US" dirty="0"/>
              <a:t>   “&lt; 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Extensions / Modifications</a:t>
            </a:r>
          </a:p>
          <a:p>
            <a:pPr lvl="1"/>
            <a:r>
              <a:rPr lang="en-US" dirty="0"/>
              <a:t>Add	</a:t>
            </a:r>
            <a:r>
              <a:rPr lang="en-US" i="1" dirty="0" err="1">
                <a:sym typeface="Wingdings" panose="05000000000000000000" pitchFamily="2" charset="2"/>
              </a:rPr>
              <a:t>addfirst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addbefore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new /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new /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Content</a:t>
            </a:r>
            <a:endParaRPr lang="en-US" dirty="0"/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2D5D1-A338-458F-A9EB-8A9C2D8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70" y="1080000"/>
            <a:ext cx="3172763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2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pagecustomization</a:t>
            </a:r>
            <a:r>
              <a:rPr lang="en-US" b="1" dirty="0"/>
              <a:t>   </a:t>
            </a:r>
            <a:r>
              <a:rPr lang="en-US" dirty="0"/>
              <a:t>“&lt;Unique Name&gt;”   </a:t>
            </a:r>
            <a:r>
              <a:rPr lang="en-US" b="1" dirty="0"/>
              <a:t>customizes</a:t>
            </a:r>
            <a:r>
              <a:rPr lang="en-US" dirty="0"/>
              <a:t>   “&lt;Target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Additional Content!!!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8E0178-ACC2-4689-B778-00B9A964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89" y="2276564"/>
            <a:ext cx="3986511" cy="40594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5567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542a94-bbbb-426b-8ce8-25e698cde4d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bfa8901-7984-434c-b8fc-f6aa73d9b37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507</Words>
  <Application>Microsoft Office PowerPoint</Application>
  <PresentationFormat>Breitbild</PresentationFormat>
  <Paragraphs>287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Microsoft AL Page</vt:lpstr>
      <vt:lpstr>Microsoft AL Page Extension</vt:lpstr>
      <vt:lpstr>Microsoft AL Page Customization</vt:lpstr>
      <vt:lpstr>Pages in Microsoft AL</vt:lpstr>
      <vt:lpstr>Microsoft AL Page Properties</vt:lpstr>
      <vt:lpstr>Microsoft AL Page / Page Extension - Triggers</vt:lpstr>
      <vt:lpstr>Microsoft AL Page Actions</vt:lpstr>
      <vt:lpstr>Microsoft AL Multi Language Properties</vt:lpstr>
      <vt:lpstr>It’s Lab Time</vt:lpstr>
      <vt:lpstr>Pages in Microsoft AL Hands On</vt:lpstr>
      <vt:lpstr>Pages in Microsoft AL Hands On – Card Page</vt:lpstr>
      <vt:lpstr>Pages in Microsoft AL Hands On – List Page</vt:lpstr>
      <vt:lpstr>Pages in Microsoft AL Hands On – Page Extension</vt:lpstr>
      <vt:lpstr>Pages in Microsoft AL Hands On – Page Extension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33</cp:revision>
  <cp:lastPrinted>2014-09-04T12:44:12Z</cp:lastPrinted>
  <dcterms:created xsi:type="dcterms:W3CDTF">2017-05-18T08:07:40Z</dcterms:created>
  <dcterms:modified xsi:type="dcterms:W3CDTF">2018-05-22T13:58:35Z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